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68" r:id="rId4"/>
    <p:sldId id="258" r:id="rId5"/>
    <p:sldId id="267" r:id="rId6"/>
    <p:sldId id="259" r:id="rId7"/>
    <p:sldId id="260" r:id="rId8"/>
    <p:sldId id="261" r:id="rId9"/>
    <p:sldId id="269" r:id="rId10"/>
    <p:sldId id="264" r:id="rId11"/>
    <p:sldId id="270" r:id="rId12"/>
    <p:sldId id="265" r:id="rId13"/>
    <p:sldId id="266" r:id="rId14"/>
    <p:sldId id="271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4694"/>
  </p:normalViewPr>
  <p:slideViewPr>
    <p:cSldViewPr snapToGrid="0" snapToObjects="1">
      <p:cViewPr varScale="1">
        <p:scale>
          <a:sx n="157" d="100"/>
          <a:sy n="157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802916-A427-48DB-AA15-07AA166C2A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ADF362B-0E98-40D7-9AA6-5DAB9C89109D}">
      <dgm:prSet/>
      <dgm:spPr/>
      <dgm:t>
        <a:bodyPr/>
        <a:lstStyle/>
        <a:p>
          <a:r>
            <a:rPr lang="en-US"/>
            <a:t>What the hell is matterport Mask-RCNN?</a:t>
          </a:r>
        </a:p>
      </dgm:t>
    </dgm:pt>
    <dgm:pt modelId="{C6447C85-9B76-4C47-9EE6-0C30BD3D9C96}" type="parTrans" cxnId="{7393D31B-55B0-4881-B6A8-360BB64A812B}">
      <dgm:prSet/>
      <dgm:spPr/>
      <dgm:t>
        <a:bodyPr/>
        <a:lstStyle/>
        <a:p>
          <a:endParaRPr lang="en-US"/>
        </a:p>
      </dgm:t>
    </dgm:pt>
    <dgm:pt modelId="{9885D875-EF89-4DE1-9F0B-59E995550BC1}" type="sibTrans" cxnId="{7393D31B-55B0-4881-B6A8-360BB64A812B}">
      <dgm:prSet/>
      <dgm:spPr/>
      <dgm:t>
        <a:bodyPr/>
        <a:lstStyle/>
        <a:p>
          <a:endParaRPr lang="en-US"/>
        </a:p>
      </dgm:t>
    </dgm:pt>
    <dgm:pt modelId="{72E2698A-A4D1-4B0D-9128-5330D17F402A}">
      <dgm:prSet/>
      <dgm:spPr/>
      <dgm:t>
        <a:bodyPr/>
        <a:lstStyle/>
        <a:p>
          <a:r>
            <a:rPr lang="en-US"/>
            <a:t>Neural Networks / Convolutions / Semantic Segmentation</a:t>
          </a:r>
        </a:p>
      </dgm:t>
    </dgm:pt>
    <dgm:pt modelId="{9F4931A5-6D8C-4FE3-9713-22725EEB96D1}" type="parTrans" cxnId="{F5915C9F-FB78-4CAE-9FF4-D1A109BEF58C}">
      <dgm:prSet/>
      <dgm:spPr/>
      <dgm:t>
        <a:bodyPr/>
        <a:lstStyle/>
        <a:p>
          <a:endParaRPr lang="en-US"/>
        </a:p>
      </dgm:t>
    </dgm:pt>
    <dgm:pt modelId="{2111B693-477C-44FB-9CB2-22AB031872F4}" type="sibTrans" cxnId="{F5915C9F-FB78-4CAE-9FF4-D1A109BEF58C}">
      <dgm:prSet/>
      <dgm:spPr/>
      <dgm:t>
        <a:bodyPr/>
        <a:lstStyle/>
        <a:p>
          <a:endParaRPr lang="en-US"/>
        </a:p>
      </dgm:t>
    </dgm:pt>
    <dgm:pt modelId="{2CB9D225-00ED-4DC7-B601-DB454396F8C4}">
      <dgm:prSet/>
      <dgm:spPr/>
      <dgm:t>
        <a:bodyPr/>
        <a:lstStyle/>
        <a:p>
          <a:r>
            <a:rPr lang="en-US"/>
            <a:t>Transfer Learning</a:t>
          </a:r>
        </a:p>
      </dgm:t>
    </dgm:pt>
    <dgm:pt modelId="{0F084348-28C4-400A-B2AA-1F76683ABEB1}" type="parTrans" cxnId="{A9F4C1AA-FC74-4A36-BAE1-F14CFF194FD2}">
      <dgm:prSet/>
      <dgm:spPr/>
      <dgm:t>
        <a:bodyPr/>
        <a:lstStyle/>
        <a:p>
          <a:endParaRPr lang="en-US"/>
        </a:p>
      </dgm:t>
    </dgm:pt>
    <dgm:pt modelId="{5C955C79-5568-4BB6-85B5-46AA53616142}" type="sibTrans" cxnId="{A9F4C1AA-FC74-4A36-BAE1-F14CFF194FD2}">
      <dgm:prSet/>
      <dgm:spPr/>
      <dgm:t>
        <a:bodyPr/>
        <a:lstStyle/>
        <a:p>
          <a:endParaRPr lang="en-US"/>
        </a:p>
      </dgm:t>
    </dgm:pt>
    <dgm:pt modelId="{720172DD-35DB-4523-917B-232D8932F9F5}">
      <dgm:prSet/>
      <dgm:spPr/>
      <dgm:t>
        <a:bodyPr/>
        <a:lstStyle/>
        <a:p>
          <a:r>
            <a:rPr lang="en-US"/>
            <a:t>What’s Going on Here?</a:t>
          </a:r>
        </a:p>
      </dgm:t>
    </dgm:pt>
    <dgm:pt modelId="{DD4E07C6-A731-4753-8293-DBD3C6AFDD04}" type="parTrans" cxnId="{5F8DD578-EDD3-477F-9172-89DDDE3273F1}">
      <dgm:prSet/>
      <dgm:spPr/>
      <dgm:t>
        <a:bodyPr/>
        <a:lstStyle/>
        <a:p>
          <a:endParaRPr lang="en-US"/>
        </a:p>
      </dgm:t>
    </dgm:pt>
    <dgm:pt modelId="{B381577A-5A2B-4BE8-9506-3C139A20B13B}" type="sibTrans" cxnId="{5F8DD578-EDD3-477F-9172-89DDDE3273F1}">
      <dgm:prSet/>
      <dgm:spPr/>
      <dgm:t>
        <a:bodyPr/>
        <a:lstStyle/>
        <a:p>
          <a:endParaRPr lang="en-US"/>
        </a:p>
      </dgm:t>
    </dgm:pt>
    <dgm:pt modelId="{FB2350F2-989C-4864-9F8A-5362EBE7DA9A}">
      <dgm:prSet/>
      <dgm:spPr/>
      <dgm:t>
        <a:bodyPr/>
        <a:lstStyle/>
        <a:p>
          <a:r>
            <a:rPr lang="en-US"/>
            <a:t>Results</a:t>
          </a:r>
        </a:p>
      </dgm:t>
    </dgm:pt>
    <dgm:pt modelId="{A35B5954-0137-46E2-A9FB-1F95A6C818AD}" type="parTrans" cxnId="{D4574A4F-F4E8-43FC-88F6-A719614AC7F8}">
      <dgm:prSet/>
      <dgm:spPr/>
      <dgm:t>
        <a:bodyPr/>
        <a:lstStyle/>
        <a:p>
          <a:endParaRPr lang="en-US"/>
        </a:p>
      </dgm:t>
    </dgm:pt>
    <dgm:pt modelId="{BA077DA3-BFD5-4820-98F2-D5A2B7EDDE8E}" type="sibTrans" cxnId="{D4574A4F-F4E8-43FC-88F6-A719614AC7F8}">
      <dgm:prSet/>
      <dgm:spPr/>
      <dgm:t>
        <a:bodyPr/>
        <a:lstStyle/>
        <a:p>
          <a:endParaRPr lang="en-US"/>
        </a:p>
      </dgm:t>
    </dgm:pt>
    <dgm:pt modelId="{A0AFF9F0-80F9-45CB-BFDD-3BD292A4779C}">
      <dgm:prSet/>
      <dgm:spPr/>
      <dgm:t>
        <a:bodyPr/>
        <a:lstStyle/>
        <a:p>
          <a:r>
            <a:rPr lang="en-US"/>
            <a:t>Transfer Learning</a:t>
          </a:r>
        </a:p>
      </dgm:t>
    </dgm:pt>
    <dgm:pt modelId="{61F73A85-246A-4AAA-A266-BB2D373EF238}" type="parTrans" cxnId="{50265B88-DF4F-4EF5-96C5-3F82C4BFE5EC}">
      <dgm:prSet/>
      <dgm:spPr/>
      <dgm:t>
        <a:bodyPr/>
        <a:lstStyle/>
        <a:p>
          <a:endParaRPr lang="en-US"/>
        </a:p>
      </dgm:t>
    </dgm:pt>
    <dgm:pt modelId="{841B6316-6A93-42E1-B738-D566536FC020}" type="sibTrans" cxnId="{50265B88-DF4F-4EF5-96C5-3F82C4BFE5EC}">
      <dgm:prSet/>
      <dgm:spPr/>
      <dgm:t>
        <a:bodyPr/>
        <a:lstStyle/>
        <a:p>
          <a:endParaRPr lang="en-US"/>
        </a:p>
      </dgm:t>
    </dgm:pt>
    <dgm:pt modelId="{36EC1765-BB8B-4EF7-8AAA-DFF6BC3BBCF2}">
      <dgm:prSet/>
      <dgm:spPr/>
      <dgm:t>
        <a:bodyPr/>
        <a:lstStyle/>
        <a:p>
          <a:r>
            <a:rPr lang="en-US" dirty="0" err="1"/>
            <a:t>SkyNet</a:t>
          </a:r>
          <a:r>
            <a:rPr lang="en-US" dirty="0"/>
            <a:t> is Watching You</a:t>
          </a:r>
        </a:p>
      </dgm:t>
    </dgm:pt>
    <dgm:pt modelId="{98A12936-5F4C-4165-916E-276AC3499DD1}" type="parTrans" cxnId="{38E03EC3-D1F7-465D-93C5-0C43A1E6CA4B}">
      <dgm:prSet/>
      <dgm:spPr/>
      <dgm:t>
        <a:bodyPr/>
        <a:lstStyle/>
        <a:p>
          <a:endParaRPr lang="en-US"/>
        </a:p>
      </dgm:t>
    </dgm:pt>
    <dgm:pt modelId="{785DE677-78F8-43CF-ADDE-D6326547B661}" type="sibTrans" cxnId="{38E03EC3-D1F7-465D-93C5-0C43A1E6CA4B}">
      <dgm:prSet/>
      <dgm:spPr/>
      <dgm:t>
        <a:bodyPr/>
        <a:lstStyle/>
        <a:p>
          <a:endParaRPr lang="en-US"/>
        </a:p>
      </dgm:t>
    </dgm:pt>
    <dgm:pt modelId="{DCC42F84-6F3D-42BD-B4D9-24CAF2975863}" type="pres">
      <dgm:prSet presAssocID="{71802916-A427-48DB-AA15-07AA166C2A56}" presName="root" presStyleCnt="0">
        <dgm:presLayoutVars>
          <dgm:dir/>
          <dgm:resizeHandles val="exact"/>
        </dgm:presLayoutVars>
      </dgm:prSet>
      <dgm:spPr/>
    </dgm:pt>
    <dgm:pt modelId="{41391200-89EB-4F3B-AD4C-C68B837E9CB5}" type="pres">
      <dgm:prSet presAssocID="{BADF362B-0E98-40D7-9AA6-5DAB9C89109D}" presName="compNode" presStyleCnt="0"/>
      <dgm:spPr/>
    </dgm:pt>
    <dgm:pt modelId="{E8BDA1EC-E8D7-43BE-B84B-1AED8BE8DDC1}" type="pres">
      <dgm:prSet presAssocID="{BADF362B-0E98-40D7-9AA6-5DAB9C89109D}" presName="bgRect" presStyleLbl="bgShp" presStyleIdx="0" presStyleCnt="7"/>
      <dgm:spPr/>
    </dgm:pt>
    <dgm:pt modelId="{D2BBA792-3BB1-408D-9A9C-32C565159073}" type="pres">
      <dgm:prSet presAssocID="{BADF362B-0E98-40D7-9AA6-5DAB9C89109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EFBAF1-F75A-499C-B5D3-D86E293AAA2D}" type="pres">
      <dgm:prSet presAssocID="{BADF362B-0E98-40D7-9AA6-5DAB9C89109D}" presName="spaceRect" presStyleCnt="0"/>
      <dgm:spPr/>
    </dgm:pt>
    <dgm:pt modelId="{F91BA77C-9CB0-4A50-967B-6089BF7A13C8}" type="pres">
      <dgm:prSet presAssocID="{BADF362B-0E98-40D7-9AA6-5DAB9C89109D}" presName="parTx" presStyleLbl="revTx" presStyleIdx="0" presStyleCnt="7">
        <dgm:presLayoutVars>
          <dgm:chMax val="0"/>
          <dgm:chPref val="0"/>
        </dgm:presLayoutVars>
      </dgm:prSet>
      <dgm:spPr/>
    </dgm:pt>
    <dgm:pt modelId="{1565E6D8-E7A6-4205-994B-83D4B1343F5B}" type="pres">
      <dgm:prSet presAssocID="{9885D875-EF89-4DE1-9F0B-59E995550BC1}" presName="sibTrans" presStyleCnt="0"/>
      <dgm:spPr/>
    </dgm:pt>
    <dgm:pt modelId="{714FDFAC-0070-4402-929B-07C833520937}" type="pres">
      <dgm:prSet presAssocID="{72E2698A-A4D1-4B0D-9128-5330D17F402A}" presName="compNode" presStyleCnt="0"/>
      <dgm:spPr/>
    </dgm:pt>
    <dgm:pt modelId="{792320E3-8DCC-4130-BA5E-0203CB353D73}" type="pres">
      <dgm:prSet presAssocID="{72E2698A-A4D1-4B0D-9128-5330D17F402A}" presName="bgRect" presStyleLbl="bgShp" presStyleIdx="1" presStyleCnt="7"/>
      <dgm:spPr/>
    </dgm:pt>
    <dgm:pt modelId="{6693A2E5-5177-4A15-B0E9-868C22BE03CD}" type="pres">
      <dgm:prSet presAssocID="{72E2698A-A4D1-4B0D-9128-5330D17F402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D8B6736-2BC2-4FE2-83B9-B47881230A3F}" type="pres">
      <dgm:prSet presAssocID="{72E2698A-A4D1-4B0D-9128-5330D17F402A}" presName="spaceRect" presStyleCnt="0"/>
      <dgm:spPr/>
    </dgm:pt>
    <dgm:pt modelId="{D4001A17-D4DD-477B-A3CA-2A0B0A7176F3}" type="pres">
      <dgm:prSet presAssocID="{72E2698A-A4D1-4B0D-9128-5330D17F402A}" presName="parTx" presStyleLbl="revTx" presStyleIdx="1" presStyleCnt="7">
        <dgm:presLayoutVars>
          <dgm:chMax val="0"/>
          <dgm:chPref val="0"/>
        </dgm:presLayoutVars>
      </dgm:prSet>
      <dgm:spPr/>
    </dgm:pt>
    <dgm:pt modelId="{B9357E34-1475-4397-ABAC-085B8C72B12F}" type="pres">
      <dgm:prSet presAssocID="{2111B693-477C-44FB-9CB2-22AB031872F4}" presName="sibTrans" presStyleCnt="0"/>
      <dgm:spPr/>
    </dgm:pt>
    <dgm:pt modelId="{90F07888-E452-44E9-9AB3-1338F60C9910}" type="pres">
      <dgm:prSet presAssocID="{2CB9D225-00ED-4DC7-B601-DB454396F8C4}" presName="compNode" presStyleCnt="0"/>
      <dgm:spPr/>
    </dgm:pt>
    <dgm:pt modelId="{F5663C54-B684-49C3-AD0C-AB571E5D894B}" type="pres">
      <dgm:prSet presAssocID="{2CB9D225-00ED-4DC7-B601-DB454396F8C4}" presName="bgRect" presStyleLbl="bgShp" presStyleIdx="2" presStyleCnt="7"/>
      <dgm:spPr/>
    </dgm:pt>
    <dgm:pt modelId="{03A1BC03-A192-44A0-8F71-6D30674C95F4}" type="pres">
      <dgm:prSet presAssocID="{2CB9D225-00ED-4DC7-B601-DB454396F8C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F34138F-8DBA-4AAD-923E-C58EBD7E250F}" type="pres">
      <dgm:prSet presAssocID="{2CB9D225-00ED-4DC7-B601-DB454396F8C4}" presName="spaceRect" presStyleCnt="0"/>
      <dgm:spPr/>
    </dgm:pt>
    <dgm:pt modelId="{ADE2E3C2-EB58-43C3-86F5-1C3893875D37}" type="pres">
      <dgm:prSet presAssocID="{2CB9D225-00ED-4DC7-B601-DB454396F8C4}" presName="parTx" presStyleLbl="revTx" presStyleIdx="2" presStyleCnt="7">
        <dgm:presLayoutVars>
          <dgm:chMax val="0"/>
          <dgm:chPref val="0"/>
        </dgm:presLayoutVars>
      </dgm:prSet>
      <dgm:spPr/>
    </dgm:pt>
    <dgm:pt modelId="{35326E95-1BD2-49CE-80FA-BE604B98060C}" type="pres">
      <dgm:prSet presAssocID="{5C955C79-5568-4BB6-85B5-46AA53616142}" presName="sibTrans" presStyleCnt="0"/>
      <dgm:spPr/>
    </dgm:pt>
    <dgm:pt modelId="{A29BB08D-FEF0-4589-AD96-B218D0CFA4AE}" type="pres">
      <dgm:prSet presAssocID="{720172DD-35DB-4523-917B-232D8932F9F5}" presName="compNode" presStyleCnt="0"/>
      <dgm:spPr/>
    </dgm:pt>
    <dgm:pt modelId="{FDE76FE1-9A90-4F94-B87C-1634183ADDFE}" type="pres">
      <dgm:prSet presAssocID="{720172DD-35DB-4523-917B-232D8932F9F5}" presName="bgRect" presStyleLbl="bgShp" presStyleIdx="3" presStyleCnt="7"/>
      <dgm:spPr/>
    </dgm:pt>
    <dgm:pt modelId="{BF681313-5A96-469C-A43C-B2A06F310042}" type="pres">
      <dgm:prSet presAssocID="{720172DD-35DB-4523-917B-232D8932F9F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D924DFE9-BF20-4BB9-A1EC-0F17D425682C}" type="pres">
      <dgm:prSet presAssocID="{720172DD-35DB-4523-917B-232D8932F9F5}" presName="spaceRect" presStyleCnt="0"/>
      <dgm:spPr/>
    </dgm:pt>
    <dgm:pt modelId="{7DADD10A-AB5B-4D48-897C-B684CACAD9D4}" type="pres">
      <dgm:prSet presAssocID="{720172DD-35DB-4523-917B-232D8932F9F5}" presName="parTx" presStyleLbl="revTx" presStyleIdx="3" presStyleCnt="7">
        <dgm:presLayoutVars>
          <dgm:chMax val="0"/>
          <dgm:chPref val="0"/>
        </dgm:presLayoutVars>
      </dgm:prSet>
      <dgm:spPr/>
    </dgm:pt>
    <dgm:pt modelId="{F8EEC012-5555-4FC8-9CA8-FEEE56EFC18F}" type="pres">
      <dgm:prSet presAssocID="{B381577A-5A2B-4BE8-9506-3C139A20B13B}" presName="sibTrans" presStyleCnt="0"/>
      <dgm:spPr/>
    </dgm:pt>
    <dgm:pt modelId="{188F10AA-CD59-4C7A-8330-8EEBDA4FD309}" type="pres">
      <dgm:prSet presAssocID="{FB2350F2-989C-4864-9F8A-5362EBE7DA9A}" presName="compNode" presStyleCnt="0"/>
      <dgm:spPr/>
    </dgm:pt>
    <dgm:pt modelId="{073FA830-2A56-463F-B736-34A3D5F3D815}" type="pres">
      <dgm:prSet presAssocID="{FB2350F2-989C-4864-9F8A-5362EBE7DA9A}" presName="bgRect" presStyleLbl="bgShp" presStyleIdx="4" presStyleCnt="7"/>
      <dgm:spPr/>
    </dgm:pt>
    <dgm:pt modelId="{83512EF3-AFBB-4BCE-B37A-B5A3DF7DA903}" type="pres">
      <dgm:prSet presAssocID="{FB2350F2-989C-4864-9F8A-5362EBE7DA9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E8A483B-228C-4505-AD54-80FCDE87DB6C}" type="pres">
      <dgm:prSet presAssocID="{FB2350F2-989C-4864-9F8A-5362EBE7DA9A}" presName="spaceRect" presStyleCnt="0"/>
      <dgm:spPr/>
    </dgm:pt>
    <dgm:pt modelId="{74153894-8C84-4CB6-982C-D2878FB8AF73}" type="pres">
      <dgm:prSet presAssocID="{FB2350F2-989C-4864-9F8A-5362EBE7DA9A}" presName="parTx" presStyleLbl="revTx" presStyleIdx="4" presStyleCnt="7">
        <dgm:presLayoutVars>
          <dgm:chMax val="0"/>
          <dgm:chPref val="0"/>
        </dgm:presLayoutVars>
      </dgm:prSet>
      <dgm:spPr/>
    </dgm:pt>
    <dgm:pt modelId="{199712CD-63F9-4116-BD4F-692AB75916CE}" type="pres">
      <dgm:prSet presAssocID="{BA077DA3-BFD5-4820-98F2-D5A2B7EDDE8E}" presName="sibTrans" presStyleCnt="0"/>
      <dgm:spPr/>
    </dgm:pt>
    <dgm:pt modelId="{8AAC7C85-0C46-47BF-8DDA-D4BDDCBF5839}" type="pres">
      <dgm:prSet presAssocID="{A0AFF9F0-80F9-45CB-BFDD-3BD292A4779C}" presName="compNode" presStyleCnt="0"/>
      <dgm:spPr/>
    </dgm:pt>
    <dgm:pt modelId="{7970A9F6-430C-42D3-9819-D179B6D0BCD4}" type="pres">
      <dgm:prSet presAssocID="{A0AFF9F0-80F9-45CB-BFDD-3BD292A4779C}" presName="bgRect" presStyleLbl="bgShp" presStyleIdx="5" presStyleCnt="7"/>
      <dgm:spPr/>
    </dgm:pt>
    <dgm:pt modelId="{99836C5E-BED6-4C6D-A7C5-3F7AB981147A}" type="pres">
      <dgm:prSet presAssocID="{A0AFF9F0-80F9-45CB-BFDD-3BD292A4779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448526C-BE5E-47BD-AE11-58E17CB79653}" type="pres">
      <dgm:prSet presAssocID="{A0AFF9F0-80F9-45CB-BFDD-3BD292A4779C}" presName="spaceRect" presStyleCnt="0"/>
      <dgm:spPr/>
    </dgm:pt>
    <dgm:pt modelId="{2FA5E5F2-53A9-49B1-BB9B-33DCDAECD89E}" type="pres">
      <dgm:prSet presAssocID="{A0AFF9F0-80F9-45CB-BFDD-3BD292A4779C}" presName="parTx" presStyleLbl="revTx" presStyleIdx="5" presStyleCnt="7">
        <dgm:presLayoutVars>
          <dgm:chMax val="0"/>
          <dgm:chPref val="0"/>
        </dgm:presLayoutVars>
      </dgm:prSet>
      <dgm:spPr/>
    </dgm:pt>
    <dgm:pt modelId="{7370C239-05BA-4513-A21A-A9077D6F428D}" type="pres">
      <dgm:prSet presAssocID="{841B6316-6A93-42E1-B738-D566536FC020}" presName="sibTrans" presStyleCnt="0"/>
      <dgm:spPr/>
    </dgm:pt>
    <dgm:pt modelId="{3E6B0170-80FA-40E2-9115-17721EA52B31}" type="pres">
      <dgm:prSet presAssocID="{36EC1765-BB8B-4EF7-8AAA-DFF6BC3BBCF2}" presName="compNode" presStyleCnt="0"/>
      <dgm:spPr/>
    </dgm:pt>
    <dgm:pt modelId="{772C64A8-0127-4EA0-A554-FBE93A38D626}" type="pres">
      <dgm:prSet presAssocID="{36EC1765-BB8B-4EF7-8AAA-DFF6BC3BBCF2}" presName="bgRect" presStyleLbl="bgShp" presStyleIdx="6" presStyleCnt="7"/>
      <dgm:spPr/>
    </dgm:pt>
    <dgm:pt modelId="{ACC0F09B-9BC6-4E4C-B900-3AE144299A2B}" type="pres">
      <dgm:prSet presAssocID="{36EC1765-BB8B-4EF7-8AAA-DFF6BC3BBCF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A72F3D5-706A-4A27-B6E6-213B5465BAB6}" type="pres">
      <dgm:prSet presAssocID="{36EC1765-BB8B-4EF7-8AAA-DFF6BC3BBCF2}" presName="spaceRect" presStyleCnt="0"/>
      <dgm:spPr/>
    </dgm:pt>
    <dgm:pt modelId="{93031C35-4DAC-4474-9679-CD9789053668}" type="pres">
      <dgm:prSet presAssocID="{36EC1765-BB8B-4EF7-8AAA-DFF6BC3BBCF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7393D31B-55B0-4881-B6A8-360BB64A812B}" srcId="{71802916-A427-48DB-AA15-07AA166C2A56}" destId="{BADF362B-0E98-40D7-9AA6-5DAB9C89109D}" srcOrd="0" destOrd="0" parTransId="{C6447C85-9B76-4C47-9EE6-0C30BD3D9C96}" sibTransId="{9885D875-EF89-4DE1-9F0B-59E995550BC1}"/>
    <dgm:cxn modelId="{D57FA927-2E40-4634-A6D2-C355A6AE9805}" type="presOf" srcId="{FB2350F2-989C-4864-9F8A-5362EBE7DA9A}" destId="{74153894-8C84-4CB6-982C-D2878FB8AF73}" srcOrd="0" destOrd="0" presId="urn:microsoft.com/office/officeart/2018/2/layout/IconVerticalSolidList"/>
    <dgm:cxn modelId="{A8437B2C-B45A-465A-8B3E-4491644F7242}" type="presOf" srcId="{72E2698A-A4D1-4B0D-9128-5330D17F402A}" destId="{D4001A17-D4DD-477B-A3CA-2A0B0A7176F3}" srcOrd="0" destOrd="0" presId="urn:microsoft.com/office/officeart/2018/2/layout/IconVerticalSolidList"/>
    <dgm:cxn modelId="{644FDF3C-31C7-4229-8A25-26EF6711AA7B}" type="presOf" srcId="{720172DD-35DB-4523-917B-232D8932F9F5}" destId="{7DADD10A-AB5B-4D48-897C-B684CACAD9D4}" srcOrd="0" destOrd="0" presId="urn:microsoft.com/office/officeart/2018/2/layout/IconVerticalSolidList"/>
    <dgm:cxn modelId="{004DAB47-4BFF-49E1-8380-28B89754CC74}" type="presOf" srcId="{2CB9D225-00ED-4DC7-B601-DB454396F8C4}" destId="{ADE2E3C2-EB58-43C3-86F5-1C3893875D37}" srcOrd="0" destOrd="0" presId="urn:microsoft.com/office/officeart/2018/2/layout/IconVerticalSolidList"/>
    <dgm:cxn modelId="{D4574A4F-F4E8-43FC-88F6-A719614AC7F8}" srcId="{71802916-A427-48DB-AA15-07AA166C2A56}" destId="{FB2350F2-989C-4864-9F8A-5362EBE7DA9A}" srcOrd="4" destOrd="0" parTransId="{A35B5954-0137-46E2-A9FB-1F95A6C818AD}" sibTransId="{BA077DA3-BFD5-4820-98F2-D5A2B7EDDE8E}"/>
    <dgm:cxn modelId="{2B4C215D-19FE-4CFC-AA00-3FD045A80319}" type="presOf" srcId="{A0AFF9F0-80F9-45CB-BFDD-3BD292A4779C}" destId="{2FA5E5F2-53A9-49B1-BB9B-33DCDAECD89E}" srcOrd="0" destOrd="0" presId="urn:microsoft.com/office/officeart/2018/2/layout/IconVerticalSolidList"/>
    <dgm:cxn modelId="{5F8DD578-EDD3-477F-9172-89DDDE3273F1}" srcId="{71802916-A427-48DB-AA15-07AA166C2A56}" destId="{720172DD-35DB-4523-917B-232D8932F9F5}" srcOrd="3" destOrd="0" parTransId="{DD4E07C6-A731-4753-8293-DBD3C6AFDD04}" sibTransId="{B381577A-5A2B-4BE8-9506-3C139A20B13B}"/>
    <dgm:cxn modelId="{D449837C-6BC4-4F0C-9FE6-4C8D602C3275}" type="presOf" srcId="{71802916-A427-48DB-AA15-07AA166C2A56}" destId="{DCC42F84-6F3D-42BD-B4D9-24CAF2975863}" srcOrd="0" destOrd="0" presId="urn:microsoft.com/office/officeart/2018/2/layout/IconVerticalSolidList"/>
    <dgm:cxn modelId="{D1A1C77C-7DB7-4BEF-8D5A-75535CC152BB}" type="presOf" srcId="{BADF362B-0E98-40D7-9AA6-5DAB9C89109D}" destId="{F91BA77C-9CB0-4A50-967B-6089BF7A13C8}" srcOrd="0" destOrd="0" presId="urn:microsoft.com/office/officeart/2018/2/layout/IconVerticalSolidList"/>
    <dgm:cxn modelId="{50265B88-DF4F-4EF5-96C5-3F82C4BFE5EC}" srcId="{71802916-A427-48DB-AA15-07AA166C2A56}" destId="{A0AFF9F0-80F9-45CB-BFDD-3BD292A4779C}" srcOrd="5" destOrd="0" parTransId="{61F73A85-246A-4AAA-A266-BB2D373EF238}" sibTransId="{841B6316-6A93-42E1-B738-D566536FC020}"/>
    <dgm:cxn modelId="{F5915C9F-FB78-4CAE-9FF4-D1A109BEF58C}" srcId="{71802916-A427-48DB-AA15-07AA166C2A56}" destId="{72E2698A-A4D1-4B0D-9128-5330D17F402A}" srcOrd="1" destOrd="0" parTransId="{9F4931A5-6D8C-4FE3-9713-22725EEB96D1}" sibTransId="{2111B693-477C-44FB-9CB2-22AB031872F4}"/>
    <dgm:cxn modelId="{A9F4C1AA-FC74-4A36-BAE1-F14CFF194FD2}" srcId="{71802916-A427-48DB-AA15-07AA166C2A56}" destId="{2CB9D225-00ED-4DC7-B601-DB454396F8C4}" srcOrd="2" destOrd="0" parTransId="{0F084348-28C4-400A-B2AA-1F76683ABEB1}" sibTransId="{5C955C79-5568-4BB6-85B5-46AA53616142}"/>
    <dgm:cxn modelId="{38E03EC3-D1F7-465D-93C5-0C43A1E6CA4B}" srcId="{71802916-A427-48DB-AA15-07AA166C2A56}" destId="{36EC1765-BB8B-4EF7-8AAA-DFF6BC3BBCF2}" srcOrd="6" destOrd="0" parTransId="{98A12936-5F4C-4165-916E-276AC3499DD1}" sibTransId="{785DE677-78F8-43CF-ADDE-D6326547B661}"/>
    <dgm:cxn modelId="{EA8FC2FB-26C8-4300-99EE-77F20B4FE744}" type="presOf" srcId="{36EC1765-BB8B-4EF7-8AAA-DFF6BC3BBCF2}" destId="{93031C35-4DAC-4474-9679-CD9789053668}" srcOrd="0" destOrd="0" presId="urn:microsoft.com/office/officeart/2018/2/layout/IconVerticalSolidList"/>
    <dgm:cxn modelId="{52E4A20A-1257-4F46-B7B0-EC9DE343785B}" type="presParOf" srcId="{DCC42F84-6F3D-42BD-B4D9-24CAF2975863}" destId="{41391200-89EB-4F3B-AD4C-C68B837E9CB5}" srcOrd="0" destOrd="0" presId="urn:microsoft.com/office/officeart/2018/2/layout/IconVerticalSolidList"/>
    <dgm:cxn modelId="{C3AE3A36-A369-4ADC-A604-BEC88FDF0EF9}" type="presParOf" srcId="{41391200-89EB-4F3B-AD4C-C68B837E9CB5}" destId="{E8BDA1EC-E8D7-43BE-B84B-1AED8BE8DDC1}" srcOrd="0" destOrd="0" presId="urn:microsoft.com/office/officeart/2018/2/layout/IconVerticalSolidList"/>
    <dgm:cxn modelId="{658A8541-A84F-42E8-84CA-5C022811DC9B}" type="presParOf" srcId="{41391200-89EB-4F3B-AD4C-C68B837E9CB5}" destId="{D2BBA792-3BB1-408D-9A9C-32C565159073}" srcOrd="1" destOrd="0" presId="urn:microsoft.com/office/officeart/2018/2/layout/IconVerticalSolidList"/>
    <dgm:cxn modelId="{7F8A359B-A6CD-4B1B-935A-337E012C501D}" type="presParOf" srcId="{41391200-89EB-4F3B-AD4C-C68B837E9CB5}" destId="{37EFBAF1-F75A-499C-B5D3-D86E293AAA2D}" srcOrd="2" destOrd="0" presId="urn:microsoft.com/office/officeart/2018/2/layout/IconVerticalSolidList"/>
    <dgm:cxn modelId="{903422F7-18B7-463A-B00D-D202F517166B}" type="presParOf" srcId="{41391200-89EB-4F3B-AD4C-C68B837E9CB5}" destId="{F91BA77C-9CB0-4A50-967B-6089BF7A13C8}" srcOrd="3" destOrd="0" presId="urn:microsoft.com/office/officeart/2018/2/layout/IconVerticalSolidList"/>
    <dgm:cxn modelId="{3AF9C18C-B4B6-4C85-BEDB-882849B9DD3A}" type="presParOf" srcId="{DCC42F84-6F3D-42BD-B4D9-24CAF2975863}" destId="{1565E6D8-E7A6-4205-994B-83D4B1343F5B}" srcOrd="1" destOrd="0" presId="urn:microsoft.com/office/officeart/2018/2/layout/IconVerticalSolidList"/>
    <dgm:cxn modelId="{D0AE4BCB-8635-44EA-BBCD-578784AE667A}" type="presParOf" srcId="{DCC42F84-6F3D-42BD-B4D9-24CAF2975863}" destId="{714FDFAC-0070-4402-929B-07C833520937}" srcOrd="2" destOrd="0" presId="urn:microsoft.com/office/officeart/2018/2/layout/IconVerticalSolidList"/>
    <dgm:cxn modelId="{A84488D1-5075-46C4-9E05-AC63994E32D2}" type="presParOf" srcId="{714FDFAC-0070-4402-929B-07C833520937}" destId="{792320E3-8DCC-4130-BA5E-0203CB353D73}" srcOrd="0" destOrd="0" presId="urn:microsoft.com/office/officeart/2018/2/layout/IconVerticalSolidList"/>
    <dgm:cxn modelId="{1574BBF0-3145-47CD-8335-686F13991383}" type="presParOf" srcId="{714FDFAC-0070-4402-929B-07C833520937}" destId="{6693A2E5-5177-4A15-B0E9-868C22BE03CD}" srcOrd="1" destOrd="0" presId="urn:microsoft.com/office/officeart/2018/2/layout/IconVerticalSolidList"/>
    <dgm:cxn modelId="{1658E34D-37EA-4D3E-8807-43DF85A14DBF}" type="presParOf" srcId="{714FDFAC-0070-4402-929B-07C833520937}" destId="{3D8B6736-2BC2-4FE2-83B9-B47881230A3F}" srcOrd="2" destOrd="0" presId="urn:microsoft.com/office/officeart/2018/2/layout/IconVerticalSolidList"/>
    <dgm:cxn modelId="{02B1E999-B96C-4038-82FF-654BB90B9D07}" type="presParOf" srcId="{714FDFAC-0070-4402-929B-07C833520937}" destId="{D4001A17-D4DD-477B-A3CA-2A0B0A7176F3}" srcOrd="3" destOrd="0" presId="urn:microsoft.com/office/officeart/2018/2/layout/IconVerticalSolidList"/>
    <dgm:cxn modelId="{9A622AD3-E5BD-4112-8A94-B70147E42E73}" type="presParOf" srcId="{DCC42F84-6F3D-42BD-B4D9-24CAF2975863}" destId="{B9357E34-1475-4397-ABAC-085B8C72B12F}" srcOrd="3" destOrd="0" presId="urn:microsoft.com/office/officeart/2018/2/layout/IconVerticalSolidList"/>
    <dgm:cxn modelId="{DA0E771E-451F-4FD0-AF6F-0BDA2CCF49EB}" type="presParOf" srcId="{DCC42F84-6F3D-42BD-B4D9-24CAF2975863}" destId="{90F07888-E452-44E9-9AB3-1338F60C9910}" srcOrd="4" destOrd="0" presId="urn:microsoft.com/office/officeart/2018/2/layout/IconVerticalSolidList"/>
    <dgm:cxn modelId="{21C8C77B-21A0-4D99-A4B0-331247C65F0D}" type="presParOf" srcId="{90F07888-E452-44E9-9AB3-1338F60C9910}" destId="{F5663C54-B684-49C3-AD0C-AB571E5D894B}" srcOrd="0" destOrd="0" presId="urn:microsoft.com/office/officeart/2018/2/layout/IconVerticalSolidList"/>
    <dgm:cxn modelId="{83B12401-A743-4F86-9308-20912E6FDB6A}" type="presParOf" srcId="{90F07888-E452-44E9-9AB3-1338F60C9910}" destId="{03A1BC03-A192-44A0-8F71-6D30674C95F4}" srcOrd="1" destOrd="0" presId="urn:microsoft.com/office/officeart/2018/2/layout/IconVerticalSolidList"/>
    <dgm:cxn modelId="{7182D81A-DFB5-48FA-AD2E-337B0C119F1D}" type="presParOf" srcId="{90F07888-E452-44E9-9AB3-1338F60C9910}" destId="{2F34138F-8DBA-4AAD-923E-C58EBD7E250F}" srcOrd="2" destOrd="0" presId="urn:microsoft.com/office/officeart/2018/2/layout/IconVerticalSolidList"/>
    <dgm:cxn modelId="{81A5DFF1-4E5C-4407-A9D2-02B2F5EECC7D}" type="presParOf" srcId="{90F07888-E452-44E9-9AB3-1338F60C9910}" destId="{ADE2E3C2-EB58-43C3-86F5-1C3893875D37}" srcOrd="3" destOrd="0" presId="urn:microsoft.com/office/officeart/2018/2/layout/IconVerticalSolidList"/>
    <dgm:cxn modelId="{8DBFB871-E4BB-4C3A-882C-F458BD10C9C7}" type="presParOf" srcId="{DCC42F84-6F3D-42BD-B4D9-24CAF2975863}" destId="{35326E95-1BD2-49CE-80FA-BE604B98060C}" srcOrd="5" destOrd="0" presId="urn:microsoft.com/office/officeart/2018/2/layout/IconVerticalSolidList"/>
    <dgm:cxn modelId="{495F7C2F-8ACF-4E60-9503-AF7BF189B658}" type="presParOf" srcId="{DCC42F84-6F3D-42BD-B4D9-24CAF2975863}" destId="{A29BB08D-FEF0-4589-AD96-B218D0CFA4AE}" srcOrd="6" destOrd="0" presId="urn:microsoft.com/office/officeart/2018/2/layout/IconVerticalSolidList"/>
    <dgm:cxn modelId="{1F751CAE-F32B-43F2-B2F8-B77D1DA7510B}" type="presParOf" srcId="{A29BB08D-FEF0-4589-AD96-B218D0CFA4AE}" destId="{FDE76FE1-9A90-4F94-B87C-1634183ADDFE}" srcOrd="0" destOrd="0" presId="urn:microsoft.com/office/officeart/2018/2/layout/IconVerticalSolidList"/>
    <dgm:cxn modelId="{51860A16-AA50-4313-89F4-ED3FE530BEF5}" type="presParOf" srcId="{A29BB08D-FEF0-4589-AD96-B218D0CFA4AE}" destId="{BF681313-5A96-469C-A43C-B2A06F310042}" srcOrd="1" destOrd="0" presId="urn:microsoft.com/office/officeart/2018/2/layout/IconVerticalSolidList"/>
    <dgm:cxn modelId="{75F8606A-9A29-4D36-A264-0A7CAF2F6253}" type="presParOf" srcId="{A29BB08D-FEF0-4589-AD96-B218D0CFA4AE}" destId="{D924DFE9-BF20-4BB9-A1EC-0F17D425682C}" srcOrd="2" destOrd="0" presId="urn:microsoft.com/office/officeart/2018/2/layout/IconVerticalSolidList"/>
    <dgm:cxn modelId="{B71AEB8B-7479-4CED-BC8E-C5F5591C89D3}" type="presParOf" srcId="{A29BB08D-FEF0-4589-AD96-B218D0CFA4AE}" destId="{7DADD10A-AB5B-4D48-897C-B684CACAD9D4}" srcOrd="3" destOrd="0" presId="urn:microsoft.com/office/officeart/2018/2/layout/IconVerticalSolidList"/>
    <dgm:cxn modelId="{561AEF62-9F80-4576-8173-C2577DEE500C}" type="presParOf" srcId="{DCC42F84-6F3D-42BD-B4D9-24CAF2975863}" destId="{F8EEC012-5555-4FC8-9CA8-FEEE56EFC18F}" srcOrd="7" destOrd="0" presId="urn:microsoft.com/office/officeart/2018/2/layout/IconVerticalSolidList"/>
    <dgm:cxn modelId="{02895938-4A85-43B8-988A-C65CA2BB16AD}" type="presParOf" srcId="{DCC42F84-6F3D-42BD-B4D9-24CAF2975863}" destId="{188F10AA-CD59-4C7A-8330-8EEBDA4FD309}" srcOrd="8" destOrd="0" presId="urn:microsoft.com/office/officeart/2018/2/layout/IconVerticalSolidList"/>
    <dgm:cxn modelId="{73132709-2A3B-4B3F-AA48-1FD18653F574}" type="presParOf" srcId="{188F10AA-CD59-4C7A-8330-8EEBDA4FD309}" destId="{073FA830-2A56-463F-B736-34A3D5F3D815}" srcOrd="0" destOrd="0" presId="urn:microsoft.com/office/officeart/2018/2/layout/IconVerticalSolidList"/>
    <dgm:cxn modelId="{1A2F1E41-6EB4-47FB-B04A-003F1D3CE30D}" type="presParOf" srcId="{188F10AA-CD59-4C7A-8330-8EEBDA4FD309}" destId="{83512EF3-AFBB-4BCE-B37A-B5A3DF7DA903}" srcOrd="1" destOrd="0" presId="urn:microsoft.com/office/officeart/2018/2/layout/IconVerticalSolidList"/>
    <dgm:cxn modelId="{EB7A861E-7775-4A4C-B072-E8CC6DBAD126}" type="presParOf" srcId="{188F10AA-CD59-4C7A-8330-8EEBDA4FD309}" destId="{4E8A483B-228C-4505-AD54-80FCDE87DB6C}" srcOrd="2" destOrd="0" presId="urn:microsoft.com/office/officeart/2018/2/layout/IconVerticalSolidList"/>
    <dgm:cxn modelId="{26023F35-AFF4-4087-BFE1-2DFCDCA694C8}" type="presParOf" srcId="{188F10AA-CD59-4C7A-8330-8EEBDA4FD309}" destId="{74153894-8C84-4CB6-982C-D2878FB8AF73}" srcOrd="3" destOrd="0" presId="urn:microsoft.com/office/officeart/2018/2/layout/IconVerticalSolidList"/>
    <dgm:cxn modelId="{204A021F-AC14-43F9-8965-780A52064763}" type="presParOf" srcId="{DCC42F84-6F3D-42BD-B4D9-24CAF2975863}" destId="{199712CD-63F9-4116-BD4F-692AB75916CE}" srcOrd="9" destOrd="0" presId="urn:microsoft.com/office/officeart/2018/2/layout/IconVerticalSolidList"/>
    <dgm:cxn modelId="{8D777427-7179-4A46-B7A6-DED31C07E649}" type="presParOf" srcId="{DCC42F84-6F3D-42BD-B4D9-24CAF2975863}" destId="{8AAC7C85-0C46-47BF-8DDA-D4BDDCBF5839}" srcOrd="10" destOrd="0" presId="urn:microsoft.com/office/officeart/2018/2/layout/IconVerticalSolidList"/>
    <dgm:cxn modelId="{7536625B-3B5A-431E-BAC5-1F2496FD4954}" type="presParOf" srcId="{8AAC7C85-0C46-47BF-8DDA-D4BDDCBF5839}" destId="{7970A9F6-430C-42D3-9819-D179B6D0BCD4}" srcOrd="0" destOrd="0" presId="urn:microsoft.com/office/officeart/2018/2/layout/IconVerticalSolidList"/>
    <dgm:cxn modelId="{A80AD929-8743-452F-8F23-1C3A575444E0}" type="presParOf" srcId="{8AAC7C85-0C46-47BF-8DDA-D4BDDCBF5839}" destId="{99836C5E-BED6-4C6D-A7C5-3F7AB981147A}" srcOrd="1" destOrd="0" presId="urn:microsoft.com/office/officeart/2018/2/layout/IconVerticalSolidList"/>
    <dgm:cxn modelId="{56AE01A3-B43E-451A-95B9-862837FFE618}" type="presParOf" srcId="{8AAC7C85-0C46-47BF-8DDA-D4BDDCBF5839}" destId="{D448526C-BE5E-47BD-AE11-58E17CB79653}" srcOrd="2" destOrd="0" presId="urn:microsoft.com/office/officeart/2018/2/layout/IconVerticalSolidList"/>
    <dgm:cxn modelId="{E62CF190-70DB-4B27-A800-9CC60C74A0E4}" type="presParOf" srcId="{8AAC7C85-0C46-47BF-8DDA-D4BDDCBF5839}" destId="{2FA5E5F2-53A9-49B1-BB9B-33DCDAECD89E}" srcOrd="3" destOrd="0" presId="urn:microsoft.com/office/officeart/2018/2/layout/IconVerticalSolidList"/>
    <dgm:cxn modelId="{EF2D7388-5C31-444A-B1F5-B74C288FE94D}" type="presParOf" srcId="{DCC42F84-6F3D-42BD-B4D9-24CAF2975863}" destId="{7370C239-05BA-4513-A21A-A9077D6F428D}" srcOrd="11" destOrd="0" presId="urn:microsoft.com/office/officeart/2018/2/layout/IconVerticalSolidList"/>
    <dgm:cxn modelId="{04C13E3E-AAEE-48C3-BC5E-E3A14CCCFF19}" type="presParOf" srcId="{DCC42F84-6F3D-42BD-B4D9-24CAF2975863}" destId="{3E6B0170-80FA-40E2-9115-17721EA52B31}" srcOrd="12" destOrd="0" presId="urn:microsoft.com/office/officeart/2018/2/layout/IconVerticalSolidList"/>
    <dgm:cxn modelId="{162C473D-FE43-4597-8F79-EF2E6F14D5DC}" type="presParOf" srcId="{3E6B0170-80FA-40E2-9115-17721EA52B31}" destId="{772C64A8-0127-4EA0-A554-FBE93A38D626}" srcOrd="0" destOrd="0" presId="urn:microsoft.com/office/officeart/2018/2/layout/IconVerticalSolidList"/>
    <dgm:cxn modelId="{10F6F955-1D80-4DD0-AE2D-F809B56CFD60}" type="presParOf" srcId="{3E6B0170-80FA-40E2-9115-17721EA52B31}" destId="{ACC0F09B-9BC6-4E4C-B900-3AE144299A2B}" srcOrd="1" destOrd="0" presId="urn:microsoft.com/office/officeart/2018/2/layout/IconVerticalSolidList"/>
    <dgm:cxn modelId="{1917F1AC-CFDF-44D0-A2CB-A10B63A28B70}" type="presParOf" srcId="{3E6B0170-80FA-40E2-9115-17721EA52B31}" destId="{1A72F3D5-706A-4A27-B6E6-213B5465BAB6}" srcOrd="2" destOrd="0" presId="urn:microsoft.com/office/officeart/2018/2/layout/IconVerticalSolidList"/>
    <dgm:cxn modelId="{2F57B8AC-2C61-4767-AE6D-685BA921AC0F}" type="presParOf" srcId="{3E6B0170-80FA-40E2-9115-17721EA52B31}" destId="{93031C35-4DAC-4474-9679-CD97890536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DA1EC-E8D7-43BE-B84B-1AED8BE8DDC1}">
      <dsp:nvSpPr>
        <dsp:cNvPr id="0" name=""/>
        <dsp:cNvSpPr/>
      </dsp:nvSpPr>
      <dsp:spPr>
        <a:xfrm>
          <a:off x="0" y="396"/>
          <a:ext cx="5913437" cy="5454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BA792-3BB1-408D-9A9C-32C565159073}">
      <dsp:nvSpPr>
        <dsp:cNvPr id="0" name=""/>
        <dsp:cNvSpPr/>
      </dsp:nvSpPr>
      <dsp:spPr>
        <a:xfrm>
          <a:off x="164997" y="123121"/>
          <a:ext cx="299995" cy="299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BA77C-9CB0-4A50-967B-6089BF7A13C8}">
      <dsp:nvSpPr>
        <dsp:cNvPr id="0" name=""/>
        <dsp:cNvSpPr/>
      </dsp:nvSpPr>
      <dsp:spPr>
        <a:xfrm>
          <a:off x="629990" y="396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the hell is matterport Mask-RCNN?</a:t>
          </a:r>
        </a:p>
      </dsp:txBody>
      <dsp:txXfrm>
        <a:off x="629990" y="396"/>
        <a:ext cx="5283446" cy="545446"/>
      </dsp:txXfrm>
    </dsp:sp>
    <dsp:sp modelId="{792320E3-8DCC-4130-BA5E-0203CB353D73}">
      <dsp:nvSpPr>
        <dsp:cNvPr id="0" name=""/>
        <dsp:cNvSpPr/>
      </dsp:nvSpPr>
      <dsp:spPr>
        <a:xfrm>
          <a:off x="0" y="682204"/>
          <a:ext cx="5913437" cy="5454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3A2E5-5177-4A15-B0E9-868C22BE03CD}">
      <dsp:nvSpPr>
        <dsp:cNvPr id="0" name=""/>
        <dsp:cNvSpPr/>
      </dsp:nvSpPr>
      <dsp:spPr>
        <a:xfrm>
          <a:off x="164997" y="804929"/>
          <a:ext cx="299995" cy="299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01A17-D4DD-477B-A3CA-2A0B0A7176F3}">
      <dsp:nvSpPr>
        <dsp:cNvPr id="0" name=""/>
        <dsp:cNvSpPr/>
      </dsp:nvSpPr>
      <dsp:spPr>
        <a:xfrm>
          <a:off x="629990" y="682204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Neural Networks / Convolutions / Semantic Segmentation</a:t>
          </a:r>
        </a:p>
      </dsp:txBody>
      <dsp:txXfrm>
        <a:off x="629990" y="682204"/>
        <a:ext cx="5283446" cy="545446"/>
      </dsp:txXfrm>
    </dsp:sp>
    <dsp:sp modelId="{F5663C54-B684-49C3-AD0C-AB571E5D894B}">
      <dsp:nvSpPr>
        <dsp:cNvPr id="0" name=""/>
        <dsp:cNvSpPr/>
      </dsp:nvSpPr>
      <dsp:spPr>
        <a:xfrm>
          <a:off x="0" y="1364012"/>
          <a:ext cx="5913437" cy="5454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1BC03-A192-44A0-8F71-6D30674C95F4}">
      <dsp:nvSpPr>
        <dsp:cNvPr id="0" name=""/>
        <dsp:cNvSpPr/>
      </dsp:nvSpPr>
      <dsp:spPr>
        <a:xfrm>
          <a:off x="164997" y="1486738"/>
          <a:ext cx="299995" cy="299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2E3C2-EB58-43C3-86F5-1C3893875D37}">
      <dsp:nvSpPr>
        <dsp:cNvPr id="0" name=""/>
        <dsp:cNvSpPr/>
      </dsp:nvSpPr>
      <dsp:spPr>
        <a:xfrm>
          <a:off x="629990" y="1364012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Transfer Learning</a:t>
          </a:r>
        </a:p>
      </dsp:txBody>
      <dsp:txXfrm>
        <a:off x="629990" y="1364012"/>
        <a:ext cx="5283446" cy="545446"/>
      </dsp:txXfrm>
    </dsp:sp>
    <dsp:sp modelId="{FDE76FE1-9A90-4F94-B87C-1634183ADDFE}">
      <dsp:nvSpPr>
        <dsp:cNvPr id="0" name=""/>
        <dsp:cNvSpPr/>
      </dsp:nvSpPr>
      <dsp:spPr>
        <a:xfrm>
          <a:off x="0" y="2045820"/>
          <a:ext cx="5913437" cy="5454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81313-5A96-469C-A43C-B2A06F310042}">
      <dsp:nvSpPr>
        <dsp:cNvPr id="0" name=""/>
        <dsp:cNvSpPr/>
      </dsp:nvSpPr>
      <dsp:spPr>
        <a:xfrm>
          <a:off x="164997" y="2168546"/>
          <a:ext cx="299995" cy="2999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DD10A-AB5B-4D48-897C-B684CACAD9D4}">
      <dsp:nvSpPr>
        <dsp:cNvPr id="0" name=""/>
        <dsp:cNvSpPr/>
      </dsp:nvSpPr>
      <dsp:spPr>
        <a:xfrm>
          <a:off x="629990" y="2045820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What’s Going on Here?</a:t>
          </a:r>
        </a:p>
      </dsp:txBody>
      <dsp:txXfrm>
        <a:off x="629990" y="2045820"/>
        <a:ext cx="5283446" cy="545446"/>
      </dsp:txXfrm>
    </dsp:sp>
    <dsp:sp modelId="{073FA830-2A56-463F-B736-34A3D5F3D815}">
      <dsp:nvSpPr>
        <dsp:cNvPr id="0" name=""/>
        <dsp:cNvSpPr/>
      </dsp:nvSpPr>
      <dsp:spPr>
        <a:xfrm>
          <a:off x="0" y="2727628"/>
          <a:ext cx="5913437" cy="5454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12EF3-AFBB-4BCE-B37A-B5A3DF7DA903}">
      <dsp:nvSpPr>
        <dsp:cNvPr id="0" name=""/>
        <dsp:cNvSpPr/>
      </dsp:nvSpPr>
      <dsp:spPr>
        <a:xfrm>
          <a:off x="164997" y="2850354"/>
          <a:ext cx="299995" cy="2999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53894-8C84-4CB6-982C-D2878FB8AF73}">
      <dsp:nvSpPr>
        <dsp:cNvPr id="0" name=""/>
        <dsp:cNvSpPr/>
      </dsp:nvSpPr>
      <dsp:spPr>
        <a:xfrm>
          <a:off x="629990" y="2727628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</a:t>
          </a:r>
        </a:p>
      </dsp:txBody>
      <dsp:txXfrm>
        <a:off x="629990" y="2727628"/>
        <a:ext cx="5283446" cy="545446"/>
      </dsp:txXfrm>
    </dsp:sp>
    <dsp:sp modelId="{7970A9F6-430C-42D3-9819-D179B6D0BCD4}">
      <dsp:nvSpPr>
        <dsp:cNvPr id="0" name=""/>
        <dsp:cNvSpPr/>
      </dsp:nvSpPr>
      <dsp:spPr>
        <a:xfrm>
          <a:off x="0" y="3409437"/>
          <a:ext cx="5913437" cy="5454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836C5E-BED6-4C6D-A7C5-3F7AB981147A}">
      <dsp:nvSpPr>
        <dsp:cNvPr id="0" name=""/>
        <dsp:cNvSpPr/>
      </dsp:nvSpPr>
      <dsp:spPr>
        <a:xfrm>
          <a:off x="164997" y="3532162"/>
          <a:ext cx="299995" cy="29999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5E5F2-53A9-49B1-BB9B-33DCDAECD89E}">
      <dsp:nvSpPr>
        <dsp:cNvPr id="0" name=""/>
        <dsp:cNvSpPr/>
      </dsp:nvSpPr>
      <dsp:spPr>
        <a:xfrm>
          <a:off x="629990" y="3409437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Transfer Learning</a:t>
          </a:r>
        </a:p>
      </dsp:txBody>
      <dsp:txXfrm>
        <a:off x="629990" y="3409437"/>
        <a:ext cx="5283446" cy="545446"/>
      </dsp:txXfrm>
    </dsp:sp>
    <dsp:sp modelId="{772C64A8-0127-4EA0-A554-FBE93A38D626}">
      <dsp:nvSpPr>
        <dsp:cNvPr id="0" name=""/>
        <dsp:cNvSpPr/>
      </dsp:nvSpPr>
      <dsp:spPr>
        <a:xfrm>
          <a:off x="0" y="4091245"/>
          <a:ext cx="5913437" cy="5454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0F09B-9BC6-4E4C-B900-3AE144299A2B}">
      <dsp:nvSpPr>
        <dsp:cNvPr id="0" name=""/>
        <dsp:cNvSpPr/>
      </dsp:nvSpPr>
      <dsp:spPr>
        <a:xfrm>
          <a:off x="164997" y="4213970"/>
          <a:ext cx="299995" cy="29999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31C35-4DAC-4474-9679-CD9789053668}">
      <dsp:nvSpPr>
        <dsp:cNvPr id="0" name=""/>
        <dsp:cNvSpPr/>
      </dsp:nvSpPr>
      <dsp:spPr>
        <a:xfrm>
          <a:off x="629990" y="4091245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SkyNet</a:t>
          </a:r>
          <a:r>
            <a:rPr lang="en-US" sz="1600" kern="1200" dirty="0"/>
            <a:t> is Watching You</a:t>
          </a:r>
        </a:p>
      </dsp:txBody>
      <dsp:txXfrm>
        <a:off x="629990" y="4091245"/>
        <a:ext cx="5283446" cy="545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86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50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04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23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0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39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68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2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0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4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3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07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2346-8FDE-9942-8F6F-181E6E39E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89" y="802298"/>
            <a:ext cx="10332363" cy="2541431"/>
          </a:xfrm>
        </p:spPr>
        <p:txBody>
          <a:bodyPr>
            <a:noAutofit/>
          </a:bodyPr>
          <a:lstStyle/>
          <a:p>
            <a:r>
              <a:rPr lang="en-US" sz="4800" dirty="0"/>
              <a:t>Re-training </a:t>
            </a:r>
            <a:r>
              <a:rPr lang="en-US" sz="2400" dirty="0"/>
              <a:t>the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i="1" dirty="0" err="1"/>
              <a:t>matterport</a:t>
            </a:r>
            <a:r>
              <a:rPr lang="en-US" sz="4800" i="1" dirty="0"/>
              <a:t> mask-</a:t>
            </a:r>
            <a:r>
              <a:rPr lang="en-US" sz="4800" i="1" dirty="0" err="1"/>
              <a:t>rcnn</a:t>
            </a:r>
            <a:r>
              <a:rPr lang="en-US" sz="4800" i="1" dirty="0"/>
              <a:t> </a:t>
            </a:r>
            <a:r>
              <a:rPr lang="en-US" sz="2400" dirty="0"/>
              <a:t>model to detect</a:t>
            </a:r>
            <a:r>
              <a:rPr lang="en-US" sz="4800" dirty="0"/>
              <a:t> electric scooters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4E089-6D7B-F74A-9D58-236230D08A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birch</a:t>
            </a:r>
            <a:br>
              <a:rPr lang="en-US" dirty="0"/>
            </a:br>
            <a:r>
              <a:rPr lang="en-US" dirty="0"/>
              <a:t>	{ deep learning engineer }</a:t>
            </a:r>
          </a:p>
        </p:txBody>
      </p:sp>
    </p:spTree>
    <p:extLst>
      <p:ext uri="{BB962C8B-B14F-4D97-AF65-F5344CB8AC3E}">
        <p14:creationId xmlns:p14="http://schemas.microsoft.com/office/powerpoint/2010/main" val="2209993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AB280C-3A2F-744D-9164-FCDD0069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231643"/>
            <a:ext cx="5426764" cy="1085352"/>
          </a:xfrm>
          <a:prstGeom prst="rect">
            <a:avLst/>
          </a:prstGeom>
        </p:spPr>
      </p:pic>
      <p:sp>
        <p:nvSpPr>
          <p:cNvPr id="20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FC3F5-9F30-8D4F-A7B8-38EDA4C7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4" y="1263059"/>
            <a:ext cx="5112595" cy="1022519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0C94F-CA54-1E4A-A413-8C9ABA9A8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468700"/>
            <a:ext cx="5426764" cy="1085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879E3B-1AE6-9146-AB19-12C87B0F1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4500116"/>
            <a:ext cx="5112595" cy="10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77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22A1C-8503-C64B-B651-07E5B3B8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33" y="960241"/>
            <a:ext cx="6849699" cy="4203872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r"/>
            <a:r>
              <a:rPr lang="en-US" sz="5400"/>
              <a:t>results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295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CA854-77DB-714E-B6C3-E3D730E66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494" y="4930093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excellent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1C8DC6-5DA1-5D4A-B27A-6274174E9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060" b="4"/>
          <a:stretch/>
        </p:blipFill>
        <p:spPr>
          <a:xfrm>
            <a:off x="9458037" y="963740"/>
            <a:ext cx="2733963" cy="3454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0D1F5-7CD6-B34F-A3EE-B7A0CD1B7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351"/>
          <a:stretch/>
        </p:blipFill>
        <p:spPr>
          <a:xfrm>
            <a:off x="0" y="64481"/>
            <a:ext cx="2733964" cy="3454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9091B-113B-D049-9E90-1BF7870561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5" r="1" b="2210"/>
          <a:stretch/>
        </p:blipFill>
        <p:spPr>
          <a:xfrm>
            <a:off x="3106362" y="963739"/>
            <a:ext cx="2733964" cy="345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D5B58-C29D-2B48-A9AC-5D0D161E9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65" r="1" b="1"/>
          <a:stretch/>
        </p:blipFill>
        <p:spPr>
          <a:xfrm>
            <a:off x="6351675" y="64481"/>
            <a:ext cx="2733964" cy="34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1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8C8A-CD0A-6545-BF99-CFA72A0F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016" y="4850047"/>
            <a:ext cx="9603275" cy="1049235"/>
          </a:xfrm>
        </p:spPr>
        <p:txBody>
          <a:bodyPr/>
          <a:lstStyle/>
          <a:p>
            <a:r>
              <a:rPr lang="en-US" dirty="0"/>
              <a:t>Not excellent</a:t>
            </a:r>
          </a:p>
        </p:txBody>
      </p:sp>
      <p:pic>
        <p:nvPicPr>
          <p:cNvPr id="5" name="Content Placeholder 4" descr="A picture containing outdoor, road, ground, street&#10;&#10;Description automatically generated">
            <a:extLst>
              <a:ext uri="{FF2B5EF4-FFF2-40B4-BE49-F238E27FC236}">
                <a16:creationId xmlns:a16="http://schemas.microsoft.com/office/drawing/2014/main" id="{11341F55-5BE9-374D-8975-2FFC923B5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798" y="321178"/>
            <a:ext cx="2838414" cy="3777818"/>
          </a:xfrm>
        </p:spPr>
      </p:pic>
      <p:pic>
        <p:nvPicPr>
          <p:cNvPr id="7" name="Picture 6" descr="A car parked on a city street&#10;&#10;Description automatically generated">
            <a:extLst>
              <a:ext uri="{FF2B5EF4-FFF2-40B4-BE49-F238E27FC236}">
                <a16:creationId xmlns:a16="http://schemas.microsoft.com/office/drawing/2014/main" id="{E4D3D2FB-A6FB-2A43-B1C2-46CE4EA7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962" y="321178"/>
            <a:ext cx="2838414" cy="3777818"/>
          </a:xfrm>
          <a:prstGeom prst="rect">
            <a:avLst/>
          </a:prstGeom>
        </p:spPr>
      </p:pic>
      <p:pic>
        <p:nvPicPr>
          <p:cNvPr id="9" name="Picture 8" descr="A red car parked in a parking lot&#10;&#10;Description automatically generated">
            <a:extLst>
              <a:ext uri="{FF2B5EF4-FFF2-40B4-BE49-F238E27FC236}">
                <a16:creationId xmlns:a16="http://schemas.microsoft.com/office/drawing/2014/main" id="{900A3A89-84FC-1945-8AAE-774ACE65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26" y="321178"/>
            <a:ext cx="2838414" cy="37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23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scooter_boxes">
            <a:hlinkClick r:id="" action="ppaction://media"/>
            <a:extLst>
              <a:ext uri="{FF2B5EF4-FFF2-40B4-BE49-F238E27FC236}">
                <a16:creationId xmlns:a16="http://schemas.microsoft.com/office/drawing/2014/main" id="{600E6D7A-A849-C14D-9160-BC4D5F1632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2072" y="-1964634"/>
            <a:ext cx="5347855" cy="9509731"/>
          </a:xfrm>
        </p:spPr>
      </p:pic>
    </p:spTree>
    <p:extLst>
      <p:ext uri="{BB962C8B-B14F-4D97-AF65-F5344CB8AC3E}">
        <p14:creationId xmlns:p14="http://schemas.microsoft.com/office/powerpoint/2010/main" val="248749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4E8B-504B-4740-A0D5-DE8DA328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3525640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Transfer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628457-5D94-0C40-BAFE-535B6AFBD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311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5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9503-522B-A741-9CB9-372A14996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Skynet is watching you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151D9D-5C9B-3143-AE5D-F86378668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0878" y="481108"/>
            <a:ext cx="2118120" cy="2491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FC0A2-6654-4045-ADF9-809B0146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479" y="503706"/>
            <a:ext cx="3693150" cy="2446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72CDF-D028-6246-A936-29E5C76D2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479" y="3538430"/>
            <a:ext cx="3693150" cy="1689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D240F2-EB50-BA43-866C-EF64A4955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051" y="3144629"/>
            <a:ext cx="3687168" cy="247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7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3364-47BC-5441-8DD9-AFB7C76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/>
              <a:t>Presentation outline</a:t>
            </a:r>
            <a:endParaRPr lang="en-US" dirty="0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7FCF406E-7C63-4A15-88AF-649243E80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795589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587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FE3A-5BC6-1B41-B847-10743EDB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66" y="1427305"/>
            <a:ext cx="8686800" cy="2897270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5400" dirty="0"/>
              <a:t>What the hell is </a:t>
            </a:r>
            <a:r>
              <a:rPr lang="en-US" sz="5400" dirty="0" err="1"/>
              <a:t>matterport</a:t>
            </a:r>
            <a:r>
              <a:rPr lang="en-US" sz="5400" dirty="0"/>
              <a:t> mask-</a:t>
            </a:r>
            <a:r>
              <a:rPr lang="en-US" sz="5400" dirty="0" err="1"/>
              <a:t>rcnn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229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72942-35D0-B549-AFCA-65B4C317D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74788"/>
            <a:ext cx="2824163" cy="1868487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matterport mask-rcnn</a:t>
            </a:r>
            <a:endParaRPr lang="en-US" sz="3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0BF9E-8CA4-F848-9817-DE7E9806E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795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9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5F0A2-861B-F847-B1A5-9295F80B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113" y="140165"/>
            <a:ext cx="3381966" cy="1048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63354-A196-2746-BCD7-2023B998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70" y="851153"/>
            <a:ext cx="2349500" cy="863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725786A-4541-564B-A515-A2E781693111}"/>
              </a:ext>
            </a:extLst>
          </p:cNvPr>
          <p:cNvSpPr txBox="1">
            <a:spLocks/>
          </p:cNvSpPr>
          <p:nvPr/>
        </p:nvSpPr>
        <p:spPr>
          <a:xfrm>
            <a:off x="335907" y="0"/>
            <a:ext cx="5541963" cy="106838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matterport</a:t>
            </a:r>
            <a:r>
              <a:rPr lang="en-US" dirty="0"/>
              <a:t> mask-</a:t>
            </a:r>
            <a:r>
              <a:rPr lang="en-US" dirty="0" err="1"/>
              <a:t>rcnn</a:t>
            </a:r>
            <a:endParaRPr lang="en-US" dirty="0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50F0C83A-6D66-2B41-8E7C-7093E4833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8" y="1978857"/>
            <a:ext cx="3557868" cy="2660140"/>
          </a:xfrm>
          <a:prstGeom prst="rect">
            <a:avLst/>
          </a:prstGeom>
        </p:spPr>
      </p:pic>
      <p:pic>
        <p:nvPicPr>
          <p:cNvPr id="10" name="Picture 9" descr="A picture containing outdoor, building, ground&#10;&#10;Description automatically generated">
            <a:extLst>
              <a:ext uri="{FF2B5EF4-FFF2-40B4-BE49-F238E27FC236}">
                <a16:creationId xmlns:a16="http://schemas.microsoft.com/office/drawing/2014/main" id="{DD080C37-C91F-D544-8993-B4FD54D78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097" y="3308927"/>
            <a:ext cx="3987124" cy="2660140"/>
          </a:xfrm>
          <a:prstGeom prst="rect">
            <a:avLst/>
          </a:prstGeom>
        </p:spPr>
      </p:pic>
      <p:pic>
        <p:nvPicPr>
          <p:cNvPr id="12" name="Picture 11" descr="A picture containing building, fence, outdoor&#10;&#10;Description automatically generated">
            <a:extLst>
              <a:ext uri="{FF2B5EF4-FFF2-40B4-BE49-F238E27FC236}">
                <a16:creationId xmlns:a16="http://schemas.microsoft.com/office/drawing/2014/main" id="{9A0FF72C-5CB2-F94D-98D7-892877341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452" y="2065095"/>
            <a:ext cx="4088550" cy="27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8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8141-E207-A14B-A436-48FDC2AA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1400"/>
              <a:t>Neural Networks</a:t>
            </a:r>
            <a:br>
              <a:rPr lang="en-US" sz="1400"/>
            </a:br>
            <a:br>
              <a:rPr lang="en-US" sz="1400"/>
            </a:br>
            <a:br>
              <a:rPr lang="en-US" sz="1400"/>
            </a:br>
            <a:r>
              <a:rPr lang="en-US" sz="1400"/>
              <a:t>convolutions</a:t>
            </a:r>
            <a:br>
              <a:rPr lang="en-US" sz="1400"/>
            </a:br>
            <a:br>
              <a:rPr lang="en-US" sz="1400"/>
            </a:br>
            <a:br>
              <a:rPr lang="en-US" sz="1400"/>
            </a:br>
            <a:r>
              <a:rPr lang="en-US" sz="1400"/>
              <a:t>semantic segmentation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C6E6C-18BD-0344-B2DF-13BA1BFA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618" y="922541"/>
            <a:ext cx="1678034" cy="1619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773A5F-06AF-AF4D-A991-8F84B2AF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80" y="2907771"/>
            <a:ext cx="4891653" cy="2164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FB198-9E14-EC48-BA18-B295DF0F9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27" y="970102"/>
            <a:ext cx="3059595" cy="149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7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6820D-2025-0241-906B-2009B382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Transfer learning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2B34D3-6439-AA48-AC60-D30129F14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781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65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0F40-AC3C-BE4A-B649-2AE3AD66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0" rtlCol="0">
            <a:normAutofit/>
          </a:bodyPr>
          <a:lstStyle/>
          <a:p>
            <a:r>
              <a:rPr lang="en-US" sz="2700"/>
              <a:t>What’s going on here?</a:t>
            </a:r>
          </a:p>
        </p:txBody>
      </p:sp>
      <p:pic>
        <p:nvPicPr>
          <p:cNvPr id="8" name="Picture 7" descr="A city street&#10;&#10;Description automatically generated">
            <a:extLst>
              <a:ext uri="{FF2B5EF4-FFF2-40B4-BE49-F238E27FC236}">
                <a16:creationId xmlns:a16="http://schemas.microsoft.com/office/drawing/2014/main" id="{3AC7B735-3C47-D144-8B9A-D646EAA7D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12008"/>
          <a:stretch/>
        </p:blipFill>
        <p:spPr>
          <a:xfrm>
            <a:off x="117574" y="1991025"/>
            <a:ext cx="3880765" cy="3858645"/>
          </a:xfrm>
          <a:prstGeom prst="rect">
            <a:avLst/>
          </a:prstGeom>
        </p:spPr>
      </p:pic>
      <p:pic>
        <p:nvPicPr>
          <p:cNvPr id="6" name="Content Placeholder 5" descr="A picture containing outdoor, ground, road, building&#10;&#10;Description automatically generated">
            <a:extLst>
              <a:ext uri="{FF2B5EF4-FFF2-40B4-BE49-F238E27FC236}">
                <a16:creationId xmlns:a16="http://schemas.microsoft.com/office/drawing/2014/main" id="{DC4EBDF7-9710-0E4B-84AC-976E3B5D4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1" b="9027"/>
          <a:stretch/>
        </p:blipFill>
        <p:spPr>
          <a:xfrm>
            <a:off x="4187653" y="1991025"/>
            <a:ext cx="3920572" cy="38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ound, building, outdoor, table&#10;&#10;Description automatically generated">
            <a:extLst>
              <a:ext uri="{FF2B5EF4-FFF2-40B4-BE49-F238E27FC236}">
                <a16:creationId xmlns:a16="http://schemas.microsoft.com/office/drawing/2014/main" id="{61D551D5-7755-2D45-96D5-B613E5666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5" r="-7" b="33606"/>
          <a:stretch/>
        </p:blipFill>
        <p:spPr>
          <a:xfrm>
            <a:off x="1666427" y="143920"/>
            <a:ext cx="8859146" cy="57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1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23106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23106 L -0.24922 -0.20212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20212 L -0.24922 0.08241" pathEditMode="relative" ptsTypes="AA">
                                      <p:cBhvr>
                                        <p:cTn id="14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08241 L 0.24651 -0.15561" pathEditMode="relative" ptsTypes="AA">
                                      <p:cBhvr>
                                        <p:cTn id="1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651 -0.15561 L 0.24922 -0.14431" pathEditMode="relative" ptsTypes="AA">
                                      <p:cBhvr>
                                        <p:cTn id="20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14431 L 0.24922 -0.16534" pathEditMode="relative" ptsTypes="AA">
                                      <p:cBhvr>
                                        <p:cTn id="23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16534 L 0 0" pathEditMode="relative" ptsTypes="AA">
                                      <p:cBhvr>
                                        <p:cTn id="2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3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63</Words>
  <Application>Microsoft Macintosh PowerPoint</Application>
  <PresentationFormat>Widescreen</PresentationFormat>
  <Paragraphs>21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Re-training the  matterport mask-rcnn model to detect electric scooters</vt:lpstr>
      <vt:lpstr>Presentation outline</vt:lpstr>
      <vt:lpstr>What the hell is matterport mask-rcnn</vt:lpstr>
      <vt:lpstr>matterport mask-rcnn</vt:lpstr>
      <vt:lpstr>PowerPoint Presentation</vt:lpstr>
      <vt:lpstr>Neural Networks   convolutions   semantic segmentation</vt:lpstr>
      <vt:lpstr>Transfer learning</vt:lpstr>
      <vt:lpstr>What’s going on here?</vt:lpstr>
      <vt:lpstr>PowerPoint Presentation</vt:lpstr>
      <vt:lpstr>PowerPoint Presentation</vt:lpstr>
      <vt:lpstr>results</vt:lpstr>
      <vt:lpstr>excellent</vt:lpstr>
      <vt:lpstr>Not excellent</vt:lpstr>
      <vt:lpstr>PowerPoint Presentation</vt:lpstr>
      <vt:lpstr>Transfer learning</vt:lpstr>
      <vt:lpstr>Skynet is watching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Re-training the  matterport mask-rcnn model to detect electric scooters</dc:title>
  <dc:creator>Chris Birch</dc:creator>
  <cp:lastModifiedBy>Chris Birch</cp:lastModifiedBy>
  <cp:revision>5</cp:revision>
  <dcterms:created xsi:type="dcterms:W3CDTF">2019-08-27T15:14:22Z</dcterms:created>
  <dcterms:modified xsi:type="dcterms:W3CDTF">2019-08-27T16:43:59Z</dcterms:modified>
</cp:coreProperties>
</file>